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89A6FB-AAFC-41C8-8484-7763E265D33E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E5661B-0D22-439D-80E9-2E09F56209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frc.utah.edu/grants" TargetMode="External"/><Relationship Id="rId2" Type="http://schemas.openxmlformats.org/officeDocument/2006/relationships/hyperlink" Target="http://www.botbrain.com/fund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Who is on my marketing team?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Grants range from $5,000 to $100,000</a:t>
            </a:r>
          </a:p>
          <a:p>
            <a:r>
              <a:rPr lang="en-US" dirty="0" smtClean="0"/>
              <a:t>The </a:t>
            </a:r>
            <a:r>
              <a:rPr lang="en-US" dirty="0"/>
              <a:t>project should:</a:t>
            </a:r>
            <a:br>
              <a:rPr lang="en-US" dirty="0"/>
            </a:br>
            <a:endParaRPr lang="en-US" dirty="0"/>
          </a:p>
          <a:p>
            <a:r>
              <a:rPr lang="en-US" dirty="0"/>
              <a:t>Provide technical information and present a balance between the advantages and disadvantages of using a particular technology</a:t>
            </a:r>
          </a:p>
          <a:p>
            <a:r>
              <a:rPr lang="en-US" dirty="0"/>
              <a:t>Target materials toward a secondary school level</a:t>
            </a:r>
          </a:p>
          <a:p>
            <a:r>
              <a:rPr lang="en-US" dirty="0"/>
              <a:t>Encourage participation</a:t>
            </a:r>
          </a:p>
          <a:p>
            <a:r>
              <a:rPr lang="en-US" dirty="0"/>
              <a:t>Avoid choice/advocacy of </a:t>
            </a:r>
            <a:r>
              <a:rPr lang="en-US" dirty="0" smtClean="0"/>
              <a:t>direction</a:t>
            </a:r>
          </a:p>
          <a:p>
            <a:r>
              <a:rPr lang="en-US" dirty="0" smtClean="0"/>
              <a:t>Not available until next year but get thinking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Grant Project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Does anyone know anyone that works at </a:t>
            </a:r>
            <a:r>
              <a:rPr lang="en-US" dirty="0" err="1" smtClean="0"/>
              <a:t>boeing</a:t>
            </a:r>
            <a:r>
              <a:rPr lang="en-US" dirty="0" smtClean="0"/>
              <a:t>?</a:t>
            </a:r>
          </a:p>
          <a:p>
            <a:pPr fontAlgn="base"/>
            <a:r>
              <a:rPr lang="en-US" dirty="0" smtClean="0"/>
              <a:t>The Boeing company has an outstanding grant offer for all </a:t>
            </a:r>
            <a:r>
              <a:rPr lang="en-US" i="1" dirty="0" smtClean="0"/>
              <a:t>FIRST</a:t>
            </a:r>
            <a:r>
              <a:rPr lang="en-US" i="1" baseline="30000" dirty="0" smtClean="0"/>
              <a:t>®</a:t>
            </a:r>
            <a:r>
              <a:rPr lang="en-US" dirty="0" smtClean="0"/>
              <a:t> teams. If you have a Boeing Employee as a mentor on your team, you can apply for a grant. There are a limited number grants available across the USA.</a:t>
            </a:r>
          </a:p>
          <a:p>
            <a:pPr fontAlgn="base"/>
            <a:r>
              <a:rPr lang="en-US" dirty="0" smtClean="0"/>
              <a:t>A high premium is now on Boeing employees who would like to help a team in some capacity. Could be an engineer, machinist, business, or any other employee working in any capacity on your team.</a:t>
            </a:r>
          </a:p>
          <a:p>
            <a:pPr fontAlgn="base"/>
            <a:r>
              <a:rPr lang="en-US" dirty="0" smtClean="0"/>
              <a:t>Boeing Employees should look for </a:t>
            </a:r>
            <a:r>
              <a:rPr lang="en-US" i="1" dirty="0" smtClean="0"/>
              <a:t>FIRST</a:t>
            </a:r>
            <a:r>
              <a:rPr lang="en-US" i="1" baseline="30000" dirty="0" smtClean="0"/>
              <a:t>®</a:t>
            </a:r>
            <a:r>
              <a:rPr lang="en-US" dirty="0" smtClean="0"/>
              <a:t> @ Boeing in the Boeing Employees WIKI. If you don’t know what that is, then the Boeing Employees should contact Rhonda </a:t>
            </a:r>
            <a:r>
              <a:rPr lang="en-US" dirty="0" err="1" smtClean="0"/>
              <a:t>Beason</a:t>
            </a:r>
            <a:r>
              <a:rPr lang="en-US" dirty="0" smtClean="0"/>
              <a:t>-Jordan or Cynthia </a:t>
            </a:r>
            <a:r>
              <a:rPr lang="en-US" dirty="0" err="1" smtClean="0"/>
              <a:t>Stong</a:t>
            </a:r>
            <a:r>
              <a:rPr lang="en-US" dirty="0" smtClean="0"/>
              <a:t>. Teams should contact the </a:t>
            </a:r>
            <a:r>
              <a:rPr lang="en-US" i="1" dirty="0" smtClean="0"/>
              <a:t>FIRST</a:t>
            </a:r>
            <a:r>
              <a:rPr lang="en-US" i="1" baseline="30000" dirty="0" smtClean="0"/>
              <a:t>®</a:t>
            </a:r>
            <a:r>
              <a:rPr lang="en-US" dirty="0" smtClean="0"/>
              <a:t> Regional Director Deb </a:t>
            </a:r>
            <a:r>
              <a:rPr lang="en-US" dirty="0" err="1" smtClean="0"/>
              <a:t>Mumm</a:t>
            </a:r>
            <a:r>
              <a:rPr lang="en-US" dirty="0" smtClean="0"/>
              <a:t>-Hill at dmummhill@usfirst.org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Boeing Grant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Have to get NUAMES added to their system before applying</a:t>
            </a:r>
          </a:p>
          <a:p>
            <a:r>
              <a:rPr lang="en-US" dirty="0" smtClean="0"/>
              <a:t>Deadline is October 15</a:t>
            </a:r>
          </a:p>
          <a:p>
            <a:r>
              <a:rPr lang="en-US" dirty="0" smtClean="0"/>
              <a:t>Lowe’s is donating $5 million to schools as part of its “Toolbox for Education Initiative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 P</a:t>
            </a:r>
            <a:r>
              <a:rPr lang="en-US" dirty="0" smtClean="0"/>
              <a:t>roject ideas</a:t>
            </a:r>
          </a:p>
          <a:p>
            <a:r>
              <a:rPr lang="en-US" dirty="0" smtClean="0"/>
              <a:t>1. Reading Garden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 Vegetable </a:t>
            </a:r>
            <a:r>
              <a:rPr lang="en-US" dirty="0" smtClean="0"/>
              <a:t>Garden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 Physical Fitness </a:t>
            </a:r>
            <a:r>
              <a:rPr lang="en-US" dirty="0" smtClean="0"/>
              <a:t>Area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 School Landscaping </a:t>
            </a:r>
            <a:r>
              <a:rPr lang="en-US" dirty="0" smtClean="0"/>
              <a:t>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 School Nature </a:t>
            </a:r>
            <a:r>
              <a:rPr lang="en-US" dirty="0" smtClean="0"/>
              <a:t>Trail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 Parent Involvement </a:t>
            </a:r>
            <a:r>
              <a:rPr lang="en-US" dirty="0" smtClean="0"/>
              <a:t>Center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7. Peer Tutoring </a:t>
            </a:r>
            <a:r>
              <a:rPr lang="en-US" dirty="0" smtClean="0"/>
              <a:t>Center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8. </a:t>
            </a:r>
            <a:r>
              <a:rPr lang="en-US" dirty="0" smtClean="0"/>
              <a:t>Playground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9. Rotating Student Art </a:t>
            </a:r>
            <a:r>
              <a:rPr lang="en-US" dirty="0" smtClean="0"/>
              <a:t>Exhibit</a:t>
            </a:r>
          </a:p>
          <a:p>
            <a:endParaRPr lang="en-US" dirty="0" smtClean="0"/>
          </a:p>
          <a:p>
            <a:r>
              <a:rPr lang="en-US" dirty="0" smtClean="0"/>
              <a:t>http://www.toolboxforeducation.com/sample.html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Lowes Tool Box For Education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www.Botbrain.com/funds.html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www.utfrc.utah.edu/grants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 with grants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starting a fundraiser with them called Home Team Advantage</a:t>
            </a:r>
          </a:p>
          <a:p>
            <a:r>
              <a:rPr lang="en-US" dirty="0" smtClean="0"/>
              <a:t>Date isn’t set yet</a:t>
            </a:r>
          </a:p>
          <a:p>
            <a:r>
              <a:rPr lang="en-US" dirty="0" smtClean="0"/>
              <a:t>Layton Buffalo Wild Wings</a:t>
            </a:r>
          </a:p>
          <a:p>
            <a:r>
              <a:rPr lang="en-US" dirty="0" smtClean="0"/>
              <a:t>10% of every ticket with NUAMES mentioned will go to 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Buffalo Wild Wings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to get people in NUAMES involved in sending us to competitions</a:t>
            </a:r>
          </a:p>
          <a:p>
            <a:r>
              <a:rPr lang="en-US" dirty="0" smtClean="0"/>
              <a:t>Competition between every 7</a:t>
            </a:r>
            <a:r>
              <a:rPr lang="en-US" baseline="30000" dirty="0" smtClean="0"/>
              <a:t>th 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period class</a:t>
            </a:r>
          </a:p>
          <a:p>
            <a:r>
              <a:rPr lang="en-US" dirty="0" smtClean="0"/>
              <a:t>The class with the most money raised will win a pizza party provided by us</a:t>
            </a:r>
          </a:p>
          <a:p>
            <a:r>
              <a:rPr lang="en-US" dirty="0" smtClean="0"/>
              <a:t>Look into pizza places that will donate us the pizza</a:t>
            </a:r>
          </a:p>
          <a:p>
            <a:r>
              <a:rPr lang="en-US" dirty="0" smtClean="0"/>
              <a:t>We will be collecting jugs everyday after school and placing them everyday at lunch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NUAMES JUG Proposal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sponsorship/fundraiser ideas? Talk to me or Orion to get them started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me or Orion before talking to any businesses so that we can let you know if it is a good or bad idea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79C2"/>
      </a:accent1>
      <a:accent2>
        <a:srgbClr val="FF388C"/>
      </a:accent2>
      <a:accent3>
        <a:srgbClr val="E40059"/>
      </a:accent3>
      <a:accent4>
        <a:srgbClr val="E23AB6"/>
      </a:accent4>
      <a:accent5>
        <a:srgbClr val="9C007F"/>
      </a:accent5>
      <a:accent6>
        <a:srgbClr val="68007F"/>
      </a:accent6>
      <a:hlink>
        <a:srgbClr val="4E005F"/>
      </a:hlink>
      <a:folHlink>
        <a:srgbClr val="FF79C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226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Marketing Presentation</vt:lpstr>
      <vt:lpstr>IEEE Grant Project</vt:lpstr>
      <vt:lpstr>Boeing Grant</vt:lpstr>
      <vt:lpstr>Lowes Tool Box For Education</vt:lpstr>
      <vt:lpstr>Websites with grants </vt:lpstr>
      <vt:lpstr>Buffalo Wild Wings</vt:lpstr>
      <vt:lpstr>NUAMES JUG Proposal</vt:lpstr>
      <vt:lpstr>Any Questions?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Info</dc:title>
  <dc:creator>Shelby Chatlin</dc:creator>
  <cp:lastModifiedBy>Shelby Chatlin</cp:lastModifiedBy>
  <cp:revision>4</cp:revision>
  <dcterms:created xsi:type="dcterms:W3CDTF">2014-09-17T15:34:55Z</dcterms:created>
  <dcterms:modified xsi:type="dcterms:W3CDTF">2014-09-17T16:07:47Z</dcterms:modified>
</cp:coreProperties>
</file>